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2" r:id="rId9"/>
    <p:sldId id="263" r:id="rId10"/>
    <p:sldId id="264" r:id="rId11"/>
    <p:sldId id="292" r:id="rId12"/>
    <p:sldId id="291" r:id="rId13"/>
    <p:sldId id="293" r:id="rId14"/>
    <p:sldId id="294" r:id="rId15"/>
    <p:sldId id="266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95" r:id="rId33"/>
    <p:sldId id="284" r:id="rId34"/>
    <p:sldId id="285" r:id="rId35"/>
    <p:sldId id="286" r:id="rId36"/>
    <p:sldId id="283" r:id="rId37"/>
    <p:sldId id="296" r:id="rId38"/>
    <p:sldId id="287" r:id="rId39"/>
    <p:sldId id="288" r:id="rId40"/>
    <p:sldId id="289" r:id="rId41"/>
    <p:sldId id="290" r:id="rId42"/>
    <p:sldId id="298" r:id="rId43"/>
    <p:sldId id="299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F9A45-B4B2-4BCD-8B1A-2800A60A5D54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8786D-4BE0-4760-8243-47D03ECA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5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8786D-4BE0-4760-8243-47D03ECA04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0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8786D-4BE0-4760-8243-47D03ECA04A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0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8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../media/image74.jp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8.jpg"/><Relationship Id="rId7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10" Type="http://schemas.openxmlformats.org/officeDocument/2006/relationships/image" Target="../media/image58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6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4.png"/><Relationship Id="rId5" Type="http://schemas.openxmlformats.org/officeDocument/2006/relationships/image" Target="../media/image19.png"/><Relationship Id="rId10" Type="http://schemas.openxmlformats.org/officeDocument/2006/relationships/image" Target="../media/image93.png"/><Relationship Id="rId4" Type="http://schemas.openxmlformats.org/officeDocument/2006/relationships/image" Target="../media/image18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9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8.png"/><Relationship Id="rId5" Type="http://schemas.openxmlformats.org/officeDocument/2006/relationships/image" Target="../media/image19.png"/><Relationship Id="rId10" Type="http://schemas.openxmlformats.org/officeDocument/2006/relationships/image" Target="../media/image97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5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.png"/><Relationship Id="rId7" Type="http://schemas.openxmlformats.org/officeDocument/2006/relationships/image" Target="../media/image10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png"/><Relationship Id="rId7" Type="http://schemas.openxmlformats.org/officeDocument/2006/relationships/image" Target="../media/image11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5.png"/><Relationship Id="rId5" Type="http://schemas.openxmlformats.org/officeDocument/2006/relationships/image" Target="../media/image127.png"/><Relationship Id="rId10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8.png"/><Relationship Id="rId5" Type="http://schemas.openxmlformats.org/officeDocument/2006/relationships/image" Target="../media/image127.png"/><Relationship Id="rId10" Type="http://schemas.openxmlformats.org/officeDocument/2006/relationships/image" Target="../media/image137.png"/><Relationship Id="rId4" Type="http://schemas.openxmlformats.org/officeDocument/2006/relationships/image" Target="../media/image126.png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41.png"/><Relationship Id="rId5" Type="http://schemas.openxmlformats.org/officeDocument/2006/relationships/image" Target="../media/image127.png"/><Relationship Id="rId10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png"/><Relationship Id="rId12" Type="http://schemas.openxmlformats.org/officeDocument/2006/relationships/image" Target="../media/image1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6.png"/><Relationship Id="rId11" Type="http://schemas.openxmlformats.org/officeDocument/2006/relationships/image" Target="../media/image5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png"/><Relationship Id="rId12" Type="http://schemas.openxmlformats.org/officeDocument/2006/relationships/image" Target="../media/image1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6.png"/><Relationship Id="rId11" Type="http://schemas.openxmlformats.org/officeDocument/2006/relationships/image" Target="../media/image5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4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48.png"/><Relationship Id="rId5" Type="http://schemas.openxmlformats.org/officeDocument/2006/relationships/image" Target="../media/image127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26.png"/><Relationship Id="rId9" Type="http://schemas.openxmlformats.org/officeDocument/2006/relationships/image" Target="../media/image5.png"/><Relationship Id="rId1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5.png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0.png"/><Relationship Id="rId21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1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31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5858" y="7760963"/>
            <a:ext cx="5039480" cy="680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5"/>
            <a:ext cx="8405798" cy="2672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26797" y="2372157"/>
            <a:ext cx="4885971" cy="3323847"/>
            <a:chOff x="5426797" y="2372157"/>
            <a:chExt cx="4885971" cy="33238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6797" y="2372157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3242" y="2458280"/>
            <a:ext cx="4504606" cy="3321442"/>
            <a:chOff x="8743242" y="2458280"/>
            <a:chExt cx="4504606" cy="33214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3242" y="2458280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9295903" cy="26720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16">
            <a:extLst>
              <a:ext uri="{FF2B5EF4-FFF2-40B4-BE49-F238E27FC236}">
                <a16:creationId xmlns:a16="http://schemas.microsoft.com/office/drawing/2014/main" id="{7C02C139-8E62-2C91-288D-6AF85D51FB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8" y="-277721"/>
            <a:ext cx="15632614" cy="13757116"/>
          </a:xfrm>
          <a:prstGeom prst="rect">
            <a:avLst/>
          </a:prstGeom>
        </p:spPr>
      </p:pic>
      <p:pic>
        <p:nvPicPr>
          <p:cNvPr id="69" name="Object 16">
            <a:extLst>
              <a:ext uri="{FF2B5EF4-FFF2-40B4-BE49-F238E27FC236}">
                <a16:creationId xmlns:a16="http://schemas.microsoft.com/office/drawing/2014/main" id="{C779FB06-3A73-E164-96BB-4FD6CA5565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8" y="-277721"/>
            <a:ext cx="15632614" cy="13757116"/>
          </a:xfrm>
          <a:prstGeom prst="rect">
            <a:avLst/>
          </a:prstGeom>
        </p:spPr>
      </p:pic>
      <p:pic>
        <p:nvPicPr>
          <p:cNvPr id="81" name="Object 15">
            <a:extLst>
              <a:ext uri="{FF2B5EF4-FFF2-40B4-BE49-F238E27FC236}">
                <a16:creationId xmlns:a16="http://schemas.microsoft.com/office/drawing/2014/main" id="{82143539-8D30-61AE-40F9-4FD1814372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6225" y="1405544"/>
            <a:ext cx="15632614" cy="16540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37AA74-9FAC-2661-AD41-B034C038B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1" y="1757299"/>
            <a:ext cx="7155918" cy="8110602"/>
          </a:xfrm>
          <a:prstGeom prst="rect">
            <a:avLst/>
          </a:prstGeom>
        </p:spPr>
      </p:pic>
      <p:pic>
        <p:nvPicPr>
          <p:cNvPr id="59" name="Object 1">
            <a:extLst>
              <a:ext uri="{FF2B5EF4-FFF2-40B4-BE49-F238E27FC236}">
                <a16:creationId xmlns:a16="http://schemas.microsoft.com/office/drawing/2014/main" id="{CEB24A13-8174-4F80-7EF5-EE613FA4041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60" name="그룹 1001">
            <a:extLst>
              <a:ext uri="{FF2B5EF4-FFF2-40B4-BE49-F238E27FC236}">
                <a16:creationId xmlns:a16="http://schemas.microsoft.com/office/drawing/2014/main" id="{76797D8D-4BFC-FD82-E3B8-875A658EDBF5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1" name="Object 3">
              <a:extLst>
                <a:ext uri="{FF2B5EF4-FFF2-40B4-BE49-F238E27FC236}">
                  <a16:creationId xmlns:a16="http://schemas.microsoft.com/office/drawing/2014/main" id="{9AEEFB58-BB3A-CF40-05AA-B5C83C3B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2" name="Object 5">
            <a:extLst>
              <a:ext uri="{FF2B5EF4-FFF2-40B4-BE49-F238E27FC236}">
                <a16:creationId xmlns:a16="http://schemas.microsoft.com/office/drawing/2014/main" id="{0497B25B-4EDA-1750-302D-9339F77FED5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B56C388D-16FB-8C5B-CAC1-CF83E319C5D4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64" name="그룹 1003">
              <a:extLst>
                <a:ext uri="{FF2B5EF4-FFF2-40B4-BE49-F238E27FC236}">
                  <a16:creationId xmlns:a16="http://schemas.microsoft.com/office/drawing/2014/main" id="{208F8D76-1108-1ED4-ADA7-A68E3F73E378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67" name="Object 8">
                <a:extLst>
                  <a:ext uri="{FF2B5EF4-FFF2-40B4-BE49-F238E27FC236}">
                    <a16:creationId xmlns:a16="http://schemas.microsoft.com/office/drawing/2014/main" id="{A0CBAA82-FB46-AFD6-AF02-C90D8622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65" name="그룹 1004">
              <a:extLst>
                <a:ext uri="{FF2B5EF4-FFF2-40B4-BE49-F238E27FC236}">
                  <a16:creationId xmlns:a16="http://schemas.microsoft.com/office/drawing/2014/main" id="{FCF8003B-7162-0559-36BF-BE4901F8F5F8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66" name="Object 11">
                <a:extLst>
                  <a:ext uri="{FF2B5EF4-FFF2-40B4-BE49-F238E27FC236}">
                    <a16:creationId xmlns:a16="http://schemas.microsoft.com/office/drawing/2014/main" id="{AA6821F1-4ED0-9589-4E13-58A63C3F2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68" name="Object 14">
            <a:extLst>
              <a:ext uri="{FF2B5EF4-FFF2-40B4-BE49-F238E27FC236}">
                <a16:creationId xmlns:a16="http://schemas.microsoft.com/office/drawing/2014/main" id="{50388C51-A912-6423-68E5-AC44A565329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pic>
        <p:nvPicPr>
          <p:cNvPr id="71" name="Object 1">
            <a:extLst>
              <a:ext uri="{FF2B5EF4-FFF2-40B4-BE49-F238E27FC236}">
                <a16:creationId xmlns:a16="http://schemas.microsoft.com/office/drawing/2014/main" id="{17DAE3A5-0DBD-3A9F-84A3-72A3AC9CAB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72" name="그룹 1001">
            <a:extLst>
              <a:ext uri="{FF2B5EF4-FFF2-40B4-BE49-F238E27FC236}">
                <a16:creationId xmlns:a16="http://schemas.microsoft.com/office/drawing/2014/main" id="{F584B5DA-100A-BD2A-2233-5896B0B98C9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3" name="Object 3">
              <a:extLst>
                <a:ext uri="{FF2B5EF4-FFF2-40B4-BE49-F238E27FC236}">
                  <a16:creationId xmlns:a16="http://schemas.microsoft.com/office/drawing/2014/main" id="{CA03C3C1-83C2-121E-B3E6-2A3384C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4" name="Object 5">
            <a:extLst>
              <a:ext uri="{FF2B5EF4-FFF2-40B4-BE49-F238E27FC236}">
                <a16:creationId xmlns:a16="http://schemas.microsoft.com/office/drawing/2014/main" id="{C34A7D94-9877-3022-CDA8-A2DFA3C7EB4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75" name="그룹 1002">
            <a:extLst>
              <a:ext uri="{FF2B5EF4-FFF2-40B4-BE49-F238E27FC236}">
                <a16:creationId xmlns:a16="http://schemas.microsoft.com/office/drawing/2014/main" id="{A3A134B5-AACA-768D-FD50-64B5E752A29E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76" name="그룹 1003">
              <a:extLst>
                <a:ext uri="{FF2B5EF4-FFF2-40B4-BE49-F238E27FC236}">
                  <a16:creationId xmlns:a16="http://schemas.microsoft.com/office/drawing/2014/main" id="{AA248EB7-9AEC-54A7-7016-D3FE5AA241AA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79" name="Object 8">
                <a:extLst>
                  <a:ext uri="{FF2B5EF4-FFF2-40B4-BE49-F238E27FC236}">
                    <a16:creationId xmlns:a16="http://schemas.microsoft.com/office/drawing/2014/main" id="{8EA9D14D-E08A-C3AF-79D8-AEA6B30A2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77" name="그룹 1004">
              <a:extLst>
                <a:ext uri="{FF2B5EF4-FFF2-40B4-BE49-F238E27FC236}">
                  <a16:creationId xmlns:a16="http://schemas.microsoft.com/office/drawing/2014/main" id="{50164DF1-5064-A1AC-0915-8F42A3CA6175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78" name="Object 11">
                <a:extLst>
                  <a:ext uri="{FF2B5EF4-FFF2-40B4-BE49-F238E27FC236}">
                    <a16:creationId xmlns:a16="http://schemas.microsoft.com/office/drawing/2014/main" id="{050FF791-CB40-CA76-230C-1E3FE6CE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80" name="Object 14">
            <a:extLst>
              <a:ext uri="{FF2B5EF4-FFF2-40B4-BE49-F238E27FC236}">
                <a16:creationId xmlns:a16="http://schemas.microsoft.com/office/drawing/2014/main" id="{C3EEAB57-DBEF-9406-7ACB-CD0061C40C0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2C360-5100-599B-A960-AEDBAAE788AA}"/>
              </a:ext>
            </a:extLst>
          </p:cNvPr>
          <p:cNvSpPr txBox="1"/>
          <p:nvPr/>
        </p:nvSpPr>
        <p:spPr>
          <a:xfrm>
            <a:off x="11116323" y="1889414"/>
            <a:ext cx="609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카테고리 별 가게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모아보기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B99DD-5118-F587-4DE7-517D0D9450A6}"/>
              </a:ext>
            </a:extLst>
          </p:cNvPr>
          <p:cNvSpPr txBox="1"/>
          <p:nvPr/>
        </p:nvSpPr>
        <p:spPr>
          <a:xfrm>
            <a:off x="10058400" y="3848100"/>
            <a:ext cx="7154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음식의 업종별로 가게를 나눈 후 한 곳에 모아두었습니다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전통시장 카테고리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페이지로 이동 가능한 메인 페이지입니다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 이름 키워드 검색으로 찾고 싶은 가게를 빠르게 찾아볼 수 있습니다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61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16">
            <a:extLst>
              <a:ext uri="{FF2B5EF4-FFF2-40B4-BE49-F238E27FC236}">
                <a16:creationId xmlns:a16="http://schemas.microsoft.com/office/drawing/2014/main" id="{7C02C139-8E62-2C91-288D-6AF85D51FB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8" y="-277721"/>
            <a:ext cx="15632614" cy="1375711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9046E8A-178C-8035-8075-419D773DD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6" y="1757299"/>
            <a:ext cx="7175584" cy="8110602"/>
          </a:xfrm>
          <a:prstGeom prst="rect">
            <a:avLst/>
          </a:prstGeom>
        </p:spPr>
      </p:pic>
      <p:pic>
        <p:nvPicPr>
          <p:cNvPr id="59" name="Object 1">
            <a:extLst>
              <a:ext uri="{FF2B5EF4-FFF2-40B4-BE49-F238E27FC236}">
                <a16:creationId xmlns:a16="http://schemas.microsoft.com/office/drawing/2014/main" id="{CEB24A13-8174-4F80-7EF5-EE613FA40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60" name="그룹 1001">
            <a:extLst>
              <a:ext uri="{FF2B5EF4-FFF2-40B4-BE49-F238E27FC236}">
                <a16:creationId xmlns:a16="http://schemas.microsoft.com/office/drawing/2014/main" id="{76797D8D-4BFC-FD82-E3B8-875A658EDBF5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1" name="Object 3">
              <a:extLst>
                <a:ext uri="{FF2B5EF4-FFF2-40B4-BE49-F238E27FC236}">
                  <a16:creationId xmlns:a16="http://schemas.microsoft.com/office/drawing/2014/main" id="{9AEEFB58-BB3A-CF40-05AA-B5C83C3B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2" name="Object 5">
            <a:extLst>
              <a:ext uri="{FF2B5EF4-FFF2-40B4-BE49-F238E27FC236}">
                <a16:creationId xmlns:a16="http://schemas.microsoft.com/office/drawing/2014/main" id="{0497B25B-4EDA-1750-302D-9339F77FED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B56C388D-16FB-8C5B-CAC1-CF83E319C5D4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64" name="그룹 1003">
              <a:extLst>
                <a:ext uri="{FF2B5EF4-FFF2-40B4-BE49-F238E27FC236}">
                  <a16:creationId xmlns:a16="http://schemas.microsoft.com/office/drawing/2014/main" id="{208F8D76-1108-1ED4-ADA7-A68E3F73E378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67" name="Object 8">
                <a:extLst>
                  <a:ext uri="{FF2B5EF4-FFF2-40B4-BE49-F238E27FC236}">
                    <a16:creationId xmlns:a16="http://schemas.microsoft.com/office/drawing/2014/main" id="{A0CBAA82-FB46-AFD6-AF02-C90D86222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65" name="그룹 1004">
              <a:extLst>
                <a:ext uri="{FF2B5EF4-FFF2-40B4-BE49-F238E27FC236}">
                  <a16:creationId xmlns:a16="http://schemas.microsoft.com/office/drawing/2014/main" id="{FCF8003B-7162-0559-36BF-BE4901F8F5F8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66" name="Object 11">
                <a:extLst>
                  <a:ext uri="{FF2B5EF4-FFF2-40B4-BE49-F238E27FC236}">
                    <a16:creationId xmlns:a16="http://schemas.microsoft.com/office/drawing/2014/main" id="{AA6821F1-4ED0-9589-4E13-58A63C3F2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68" name="Object 14">
            <a:extLst>
              <a:ext uri="{FF2B5EF4-FFF2-40B4-BE49-F238E27FC236}">
                <a16:creationId xmlns:a16="http://schemas.microsoft.com/office/drawing/2014/main" id="{50388C51-A912-6423-68E5-AC44A565329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pic>
        <p:nvPicPr>
          <p:cNvPr id="69" name="Object 16">
            <a:extLst>
              <a:ext uri="{FF2B5EF4-FFF2-40B4-BE49-F238E27FC236}">
                <a16:creationId xmlns:a16="http://schemas.microsoft.com/office/drawing/2014/main" id="{C779FB06-3A73-E164-96BB-4FD6CA5565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8" y="-277721"/>
            <a:ext cx="15632614" cy="13757116"/>
          </a:xfrm>
          <a:prstGeom prst="rect">
            <a:avLst/>
          </a:prstGeom>
        </p:spPr>
      </p:pic>
      <p:pic>
        <p:nvPicPr>
          <p:cNvPr id="71" name="Object 1">
            <a:extLst>
              <a:ext uri="{FF2B5EF4-FFF2-40B4-BE49-F238E27FC236}">
                <a16:creationId xmlns:a16="http://schemas.microsoft.com/office/drawing/2014/main" id="{17DAE3A5-0DBD-3A9F-84A3-72A3AC9CAB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72" name="그룹 1001">
            <a:extLst>
              <a:ext uri="{FF2B5EF4-FFF2-40B4-BE49-F238E27FC236}">
                <a16:creationId xmlns:a16="http://schemas.microsoft.com/office/drawing/2014/main" id="{F584B5DA-100A-BD2A-2233-5896B0B98C94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3" name="Object 3">
              <a:extLst>
                <a:ext uri="{FF2B5EF4-FFF2-40B4-BE49-F238E27FC236}">
                  <a16:creationId xmlns:a16="http://schemas.microsoft.com/office/drawing/2014/main" id="{CA03C3C1-83C2-121E-B3E6-2A3384C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4" name="Object 5">
            <a:extLst>
              <a:ext uri="{FF2B5EF4-FFF2-40B4-BE49-F238E27FC236}">
                <a16:creationId xmlns:a16="http://schemas.microsoft.com/office/drawing/2014/main" id="{C34A7D94-9877-3022-CDA8-A2DFA3C7EB4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75" name="그룹 1002">
            <a:extLst>
              <a:ext uri="{FF2B5EF4-FFF2-40B4-BE49-F238E27FC236}">
                <a16:creationId xmlns:a16="http://schemas.microsoft.com/office/drawing/2014/main" id="{A3A134B5-AACA-768D-FD50-64B5E752A29E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76" name="그룹 1003">
              <a:extLst>
                <a:ext uri="{FF2B5EF4-FFF2-40B4-BE49-F238E27FC236}">
                  <a16:creationId xmlns:a16="http://schemas.microsoft.com/office/drawing/2014/main" id="{AA248EB7-9AEC-54A7-7016-D3FE5AA241AA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79" name="Object 8">
                <a:extLst>
                  <a:ext uri="{FF2B5EF4-FFF2-40B4-BE49-F238E27FC236}">
                    <a16:creationId xmlns:a16="http://schemas.microsoft.com/office/drawing/2014/main" id="{8EA9D14D-E08A-C3AF-79D8-AEA6B30A2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77" name="그룹 1004">
              <a:extLst>
                <a:ext uri="{FF2B5EF4-FFF2-40B4-BE49-F238E27FC236}">
                  <a16:creationId xmlns:a16="http://schemas.microsoft.com/office/drawing/2014/main" id="{50164DF1-5064-A1AC-0915-8F42A3CA6175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78" name="Object 11">
                <a:extLst>
                  <a:ext uri="{FF2B5EF4-FFF2-40B4-BE49-F238E27FC236}">
                    <a16:creationId xmlns:a16="http://schemas.microsoft.com/office/drawing/2014/main" id="{050FF791-CB40-CA76-230C-1E3FE6CE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80" name="Object 14">
            <a:extLst>
              <a:ext uri="{FF2B5EF4-FFF2-40B4-BE49-F238E27FC236}">
                <a16:creationId xmlns:a16="http://schemas.microsoft.com/office/drawing/2014/main" id="{C3EEAB57-DBEF-9406-7ACB-CD0061C40C0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B99DD-5118-F587-4DE7-517D0D9450A6}"/>
              </a:ext>
            </a:extLst>
          </p:cNvPr>
          <p:cNvSpPr txBox="1"/>
          <p:nvPr/>
        </p:nvSpPr>
        <p:spPr>
          <a:xfrm>
            <a:off x="10058400" y="3481073"/>
            <a:ext cx="71549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또샵이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진행하는 이벤트에 대한 자세한 정보를 확인할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상품을 사용할 수 있는 가게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내용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 상품 등의 정보를 확인할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이벤트에 대해 하고 싶은 말을 댓글로 작성할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댓글을 이용해서 이벤트에 참여할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작성된 댓글에 추가적인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대댓글을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작성할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터치하여 댓글에 공감을 표시할 수 있습니다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86" name="Object 15">
            <a:extLst>
              <a:ext uri="{FF2B5EF4-FFF2-40B4-BE49-F238E27FC236}">
                <a16:creationId xmlns:a16="http://schemas.microsoft.com/office/drawing/2014/main" id="{6E4BA277-96BF-FDD0-4EB8-FB5EBC5AEF0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88238" y="1405544"/>
            <a:ext cx="15632614" cy="165407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138FC42-B7F9-F1C4-3D6F-B2A590E4845A}"/>
              </a:ext>
            </a:extLst>
          </p:cNvPr>
          <p:cNvSpPr txBox="1"/>
          <p:nvPr/>
        </p:nvSpPr>
        <p:spPr>
          <a:xfrm>
            <a:off x="11116323" y="1889414"/>
            <a:ext cx="609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이벤트 참여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&amp;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댓글 작성</a:t>
            </a:r>
          </a:p>
        </p:txBody>
      </p:sp>
    </p:spTree>
    <p:extLst>
      <p:ext uri="{BB962C8B-B14F-4D97-AF65-F5344CB8AC3E}">
        <p14:creationId xmlns:p14="http://schemas.microsoft.com/office/powerpoint/2010/main" val="117190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1">
            <a:extLst>
              <a:ext uri="{FF2B5EF4-FFF2-40B4-BE49-F238E27FC236}">
                <a16:creationId xmlns:a16="http://schemas.microsoft.com/office/drawing/2014/main" id="{EF77084A-6FCC-260C-6A85-2CE2C12FC9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58" name="그룹 1001">
            <a:extLst>
              <a:ext uri="{FF2B5EF4-FFF2-40B4-BE49-F238E27FC236}">
                <a16:creationId xmlns:a16="http://schemas.microsoft.com/office/drawing/2014/main" id="{059BAE89-D5DF-6AC7-338B-BCC454614839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83" name="Object 3">
              <a:extLst>
                <a:ext uri="{FF2B5EF4-FFF2-40B4-BE49-F238E27FC236}">
                  <a16:creationId xmlns:a16="http://schemas.microsoft.com/office/drawing/2014/main" id="{BBA5E431-D51E-CAFE-703A-C73B9BF38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84" name="Object 5">
            <a:extLst>
              <a:ext uri="{FF2B5EF4-FFF2-40B4-BE49-F238E27FC236}">
                <a16:creationId xmlns:a16="http://schemas.microsoft.com/office/drawing/2014/main" id="{E169ADC3-7209-0AD7-42D2-6CFA31A7F4E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85" name="그룹 1002">
            <a:extLst>
              <a:ext uri="{FF2B5EF4-FFF2-40B4-BE49-F238E27FC236}">
                <a16:creationId xmlns:a16="http://schemas.microsoft.com/office/drawing/2014/main" id="{A40D7884-2E68-F1E4-51D1-FE597D981E7A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86" name="그룹 1003">
              <a:extLst>
                <a:ext uri="{FF2B5EF4-FFF2-40B4-BE49-F238E27FC236}">
                  <a16:creationId xmlns:a16="http://schemas.microsoft.com/office/drawing/2014/main" id="{44729BBB-1FD8-2D0F-775F-FE12236CDE81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89" name="Object 8">
                <a:extLst>
                  <a:ext uri="{FF2B5EF4-FFF2-40B4-BE49-F238E27FC236}">
                    <a16:creationId xmlns:a16="http://schemas.microsoft.com/office/drawing/2014/main" id="{FDE5AED2-8CAA-2F81-4264-6E46BB9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87" name="그룹 1004">
              <a:extLst>
                <a:ext uri="{FF2B5EF4-FFF2-40B4-BE49-F238E27FC236}">
                  <a16:creationId xmlns:a16="http://schemas.microsoft.com/office/drawing/2014/main" id="{567F06E6-84B6-D76E-4B3D-D32AE005052A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88" name="Object 11">
                <a:extLst>
                  <a:ext uri="{FF2B5EF4-FFF2-40B4-BE49-F238E27FC236}">
                    <a16:creationId xmlns:a16="http://schemas.microsoft.com/office/drawing/2014/main" id="{BD15F1FF-E36F-0ECA-D4C8-A48A61C9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90" name="Object 14">
            <a:extLst>
              <a:ext uri="{FF2B5EF4-FFF2-40B4-BE49-F238E27FC236}">
                <a16:creationId xmlns:a16="http://schemas.microsoft.com/office/drawing/2014/main" id="{A1D8EBCE-29FD-C473-539E-2D10B3FE4A4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0B96F8F-4FFB-1DE2-AFB9-80D1DCC07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6" y="1757298"/>
            <a:ext cx="7175584" cy="811060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9BD1262-C2B4-2321-E8A3-CF273DDB0453}"/>
              </a:ext>
            </a:extLst>
          </p:cNvPr>
          <p:cNvSpPr txBox="1"/>
          <p:nvPr/>
        </p:nvSpPr>
        <p:spPr>
          <a:xfrm>
            <a:off x="12344400" y="483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+mj-lt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80C18B6C-0E74-D72E-8C23-ABD6462EF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751" y="2771651"/>
            <a:ext cx="7629525" cy="673417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BDC27ED1-0F9C-5655-D3C7-376AD2917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7938" y="1838277"/>
            <a:ext cx="7677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5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16">
            <a:extLst>
              <a:ext uri="{FF2B5EF4-FFF2-40B4-BE49-F238E27FC236}">
                <a16:creationId xmlns:a16="http://schemas.microsoft.com/office/drawing/2014/main" id="{56194B4B-596A-9051-B80A-8B882583DB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8238" y="-373572"/>
            <a:ext cx="15632614" cy="13757116"/>
          </a:xfrm>
          <a:prstGeom prst="rect">
            <a:avLst/>
          </a:prstGeom>
        </p:spPr>
      </p:pic>
      <p:pic>
        <p:nvPicPr>
          <p:cNvPr id="16" name="Object 1">
            <a:extLst>
              <a:ext uri="{FF2B5EF4-FFF2-40B4-BE49-F238E27FC236}">
                <a16:creationId xmlns:a16="http://schemas.microsoft.com/office/drawing/2014/main" id="{9ACEA2D6-8E5F-A1A5-2164-37FA05E41E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5076"/>
            <a:ext cx="2426556" cy="760022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A520B2D-A445-2180-F385-748F285A1F32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BCBBA18E-20AD-F575-90F8-A5BF9B69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9" name="Object 5">
            <a:extLst>
              <a:ext uri="{FF2B5EF4-FFF2-40B4-BE49-F238E27FC236}">
                <a16:creationId xmlns:a16="http://schemas.microsoft.com/office/drawing/2014/main" id="{BA3A81C8-CDD4-0EE6-B7E2-D6FD91B24C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87" y="804284"/>
            <a:ext cx="945939" cy="485701"/>
          </a:xfrm>
          <a:prstGeom prst="rect">
            <a:avLst/>
          </a:prstGeom>
        </p:spPr>
      </p:pic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1BD5DC12-7443-70C1-5294-09B816F6E575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53B65932-B29E-293A-BC24-00C2FCDE706F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24" name="Object 8">
                <a:extLst>
                  <a:ext uri="{FF2B5EF4-FFF2-40B4-BE49-F238E27FC236}">
                    <a16:creationId xmlns:a16="http://schemas.microsoft.com/office/drawing/2014/main" id="{241F7BAC-E9AF-2250-E845-A788A84FE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EAC1C99B-F5F0-371B-7F9A-DC03258EF4B9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23" name="Object 11">
                <a:extLst>
                  <a:ext uri="{FF2B5EF4-FFF2-40B4-BE49-F238E27FC236}">
                    <a16:creationId xmlns:a16="http://schemas.microsoft.com/office/drawing/2014/main" id="{64D17C03-6443-5E81-D940-A37553278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25" name="Object 14">
            <a:extLst>
              <a:ext uri="{FF2B5EF4-FFF2-40B4-BE49-F238E27FC236}">
                <a16:creationId xmlns:a16="http://schemas.microsoft.com/office/drawing/2014/main" id="{DC6B01CE-5386-7125-D700-F54020916D5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1906" y="860632"/>
            <a:ext cx="951673" cy="4299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5AC5DE0-9620-9E3B-ED2F-B79AE7027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1482550"/>
            <a:ext cx="6276975" cy="86391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515C82-60E5-C537-A318-96CA98AB3A4B}"/>
              </a:ext>
            </a:extLst>
          </p:cNvPr>
          <p:cNvSpPr txBox="1"/>
          <p:nvPr/>
        </p:nvSpPr>
        <p:spPr>
          <a:xfrm>
            <a:off x="10087897" y="3650632"/>
            <a:ext cx="7086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대분류별 가게의 위치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운영정보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전화번호 등의 정보를 제공해주는 페이지입니다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780FE7-F380-E55C-13B8-8FDEE5793D38}"/>
              </a:ext>
            </a:extLst>
          </p:cNvPr>
          <p:cNvSpPr txBox="1"/>
          <p:nvPr/>
        </p:nvSpPr>
        <p:spPr>
          <a:xfrm>
            <a:off x="10087897" y="6274286"/>
            <a:ext cx="71333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가게이름을 클릭하면 해당 가게의 상세한 메뉴 정보를 알 수 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" name="Object 15">
            <a:extLst>
              <a:ext uri="{FF2B5EF4-FFF2-40B4-BE49-F238E27FC236}">
                <a16:creationId xmlns:a16="http://schemas.microsoft.com/office/drawing/2014/main" id="{A1089377-7805-9B5F-950E-143C43E373D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88238" y="1405544"/>
            <a:ext cx="15632614" cy="16540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40FA1D5-54C6-641C-3F45-DCB73846599F}"/>
              </a:ext>
            </a:extLst>
          </p:cNvPr>
          <p:cNvSpPr txBox="1"/>
          <p:nvPr/>
        </p:nvSpPr>
        <p:spPr>
          <a:xfrm>
            <a:off x="11515653" y="1880328"/>
            <a:ext cx="6097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가게 정보 </a:t>
            </a:r>
            <a:r>
              <a:rPr lang="ko-KR" alt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모아보기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70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9990836" cy="26720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3138737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190" y="1582635"/>
            <a:ext cx="16936508" cy="8478839"/>
            <a:chOff x="676190" y="1582635"/>
            <a:chExt cx="16936508" cy="8478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190" y="1582635"/>
              <a:ext cx="16936508" cy="8478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472584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190" y="1677351"/>
            <a:ext cx="16936508" cy="4594028"/>
            <a:chOff x="676190" y="1677351"/>
            <a:chExt cx="16936508" cy="45940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190" y="1677351"/>
              <a:ext cx="16936508" cy="45940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6271379"/>
            <a:ext cx="16936508" cy="3556667"/>
            <a:chOff x="676190" y="6271379"/>
            <a:chExt cx="16936508" cy="355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190" y="6271379"/>
              <a:ext cx="16936508" cy="355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805660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190" y="1715290"/>
            <a:ext cx="7761905" cy="3734859"/>
            <a:chOff x="676190" y="1715290"/>
            <a:chExt cx="7761905" cy="3734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190" y="1715290"/>
              <a:ext cx="7761905" cy="3734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1715290"/>
            <a:ext cx="8248201" cy="3734859"/>
            <a:chOff x="9142857" y="1715290"/>
            <a:chExt cx="8248201" cy="37348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715290"/>
              <a:ext cx="8248201" cy="37348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190" y="5918245"/>
            <a:ext cx="7761905" cy="3930324"/>
            <a:chOff x="676190" y="5918245"/>
            <a:chExt cx="7761905" cy="39303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5918245"/>
              <a:ext cx="7761905" cy="3930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5980021"/>
            <a:ext cx="8248201" cy="3868548"/>
            <a:chOff x="9142857" y="5980021"/>
            <a:chExt cx="8248201" cy="38685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5980021"/>
              <a:ext cx="8248201" cy="386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805660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190" y="1500782"/>
            <a:ext cx="7761905" cy="4482891"/>
            <a:chOff x="676190" y="1500782"/>
            <a:chExt cx="7761905" cy="44828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190" y="1500782"/>
              <a:ext cx="7761905" cy="4482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3153" y="1500782"/>
            <a:ext cx="8029545" cy="3072244"/>
            <a:chOff x="9583153" y="1500782"/>
            <a:chExt cx="8029545" cy="3072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3153" y="1500782"/>
              <a:ext cx="8029545" cy="3072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3153" y="4611121"/>
            <a:ext cx="8029545" cy="2746665"/>
            <a:chOff x="9583153" y="4611121"/>
            <a:chExt cx="8029545" cy="27466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3153" y="4611121"/>
              <a:ext cx="8029545" cy="27466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6190" y="6259974"/>
            <a:ext cx="7761905" cy="3857283"/>
            <a:chOff x="676190" y="6259974"/>
            <a:chExt cx="7761905" cy="38572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190" y="6259974"/>
              <a:ext cx="7761905" cy="3857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83153" y="7457797"/>
            <a:ext cx="8029545" cy="2659459"/>
            <a:chOff x="9583153" y="7457797"/>
            <a:chExt cx="8029545" cy="26594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3153" y="7457797"/>
              <a:ext cx="8029545" cy="26594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7166" y="7543617"/>
            <a:ext cx="1775299" cy="1383432"/>
            <a:chOff x="2637166" y="7543617"/>
            <a:chExt cx="1775299" cy="13834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166" y="7543617"/>
              <a:ext cx="1775299" cy="13834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0952" y="576666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5714" y="5766667"/>
            <a:ext cx="7533333" cy="114286"/>
            <a:chOff x="8185714" y="5766667"/>
            <a:chExt cx="753333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85714" y="5766667"/>
              <a:ext cx="753333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388" y="3423458"/>
            <a:ext cx="3488947" cy="643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6063" y="1980445"/>
            <a:ext cx="1177506" cy="1177505"/>
            <a:chOff x="2936063" y="1980445"/>
            <a:chExt cx="1177506" cy="1177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6063" y="1980445"/>
              <a:ext cx="1177506" cy="1177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9525" y="3423458"/>
            <a:ext cx="3194995" cy="6332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06722" y="3401406"/>
            <a:ext cx="2644080" cy="6332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72435" y="1624435"/>
            <a:ext cx="2370352" cy="1927619"/>
            <a:chOff x="7772435" y="1624435"/>
            <a:chExt cx="2370352" cy="192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15167" y="1624435"/>
              <a:ext cx="1927619" cy="1927619"/>
              <a:chOff x="8215167" y="1624435"/>
              <a:chExt cx="1927619" cy="192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15167" y="1624435"/>
                <a:ext cx="1927619" cy="19276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72435" y="2066108"/>
              <a:ext cx="518410" cy="518411"/>
              <a:chOff x="7772435" y="2066108"/>
              <a:chExt cx="518410" cy="5184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772435" y="2066108"/>
                <a:ext cx="518410" cy="51841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8436" y="6353675"/>
            <a:ext cx="2761013" cy="6332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97008" y="6330731"/>
            <a:ext cx="2968480" cy="6053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1629" y="840948"/>
            <a:ext cx="893435" cy="4328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430" y="637621"/>
            <a:ext cx="2570003" cy="7123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28710" y="6173054"/>
            <a:ext cx="2941527" cy="104225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41890" y="4873608"/>
            <a:ext cx="1183498" cy="1296496"/>
            <a:chOff x="2841890" y="4873608"/>
            <a:chExt cx="1183498" cy="12964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41890" y="4873608"/>
              <a:ext cx="1183498" cy="12964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8440" y="9027659"/>
            <a:ext cx="2697537" cy="101541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97011" y="9212980"/>
            <a:ext cx="3112365" cy="6561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27358" y="7421574"/>
            <a:ext cx="1230999" cy="1498280"/>
            <a:chOff x="8527358" y="7421574"/>
            <a:chExt cx="1230999" cy="14982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27358" y="7421574"/>
              <a:ext cx="1230999" cy="14982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91734" y="7612027"/>
            <a:ext cx="2085211" cy="2080831"/>
            <a:chOff x="13791734" y="7612027"/>
            <a:chExt cx="2085211" cy="20808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91734" y="7612027"/>
              <a:ext cx="2085211" cy="20808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06297" y="1745238"/>
            <a:ext cx="1837037" cy="1837037"/>
            <a:chOff x="13906297" y="1745238"/>
            <a:chExt cx="1837037" cy="183703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06297" y="1745238"/>
              <a:ext cx="1837037" cy="18370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3016" y="4249531"/>
            <a:ext cx="16939683" cy="114286"/>
            <a:chOff x="673016" y="4249531"/>
            <a:chExt cx="16939683" cy="1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016" y="4249531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83259" y="4638041"/>
            <a:ext cx="1919197" cy="1919197"/>
            <a:chOff x="8183259" y="4638041"/>
            <a:chExt cx="1919197" cy="19191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83259" y="4638041"/>
              <a:ext cx="1919197" cy="19191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58539" y="4463357"/>
            <a:ext cx="1951600" cy="1951600"/>
            <a:chOff x="13858539" y="4463357"/>
            <a:chExt cx="1951600" cy="195160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58539" y="4463357"/>
              <a:ext cx="1951600" cy="19516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73016" y="7107311"/>
            <a:ext cx="16939683" cy="114286"/>
            <a:chOff x="673016" y="7107311"/>
            <a:chExt cx="16939683" cy="1142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016" y="7107311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534099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67492" y="1645503"/>
            <a:ext cx="14950731" cy="8422706"/>
            <a:chOff x="1667492" y="1645503"/>
            <a:chExt cx="14950731" cy="84227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7492" y="1645503"/>
              <a:ext cx="14950731" cy="8422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D5490-9C28-CBFB-A42D-C1C1B5E69238}"/>
              </a:ext>
            </a:extLst>
          </p:cNvPr>
          <p:cNvSpPr txBox="1"/>
          <p:nvPr/>
        </p:nvSpPr>
        <p:spPr>
          <a:xfrm>
            <a:off x="5348715" y="771926"/>
            <a:ext cx="28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6190" y="1676601"/>
            <a:ext cx="16936508" cy="7927275"/>
            <a:chOff x="676190" y="1676601"/>
            <a:chExt cx="16936508" cy="7927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90" y="1676601"/>
              <a:ext cx="16936508" cy="7927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814222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2933" y="1661966"/>
            <a:ext cx="14259848" cy="8185769"/>
            <a:chOff x="2012933" y="1661966"/>
            <a:chExt cx="14259848" cy="8185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2933" y="1661966"/>
              <a:ext cx="14259848" cy="818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12229"/>
            <a:ext cx="3428308" cy="719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3079" y="1623007"/>
            <a:ext cx="13459556" cy="8347235"/>
            <a:chOff x="2413079" y="1623007"/>
            <a:chExt cx="13459556" cy="83472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3079" y="1623007"/>
              <a:ext cx="13459556" cy="8347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14282"/>
            <a:ext cx="5277727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4282" y="1548396"/>
            <a:ext cx="11117150" cy="8350363"/>
            <a:chOff x="3584282" y="1548396"/>
            <a:chExt cx="11117150" cy="83503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4282" y="1548396"/>
              <a:ext cx="11117150" cy="8350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14282"/>
            <a:ext cx="5277727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9879" y="1636573"/>
            <a:ext cx="10665957" cy="8347271"/>
            <a:chOff x="3809879" y="1636573"/>
            <a:chExt cx="10665957" cy="83472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9879" y="1636573"/>
              <a:ext cx="10665957" cy="834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14282"/>
            <a:ext cx="4838165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5250" y="1616891"/>
            <a:ext cx="14535215" cy="8450006"/>
            <a:chOff x="1875250" y="1616891"/>
            <a:chExt cx="14535215" cy="8450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5250" y="1616891"/>
              <a:ext cx="14535215" cy="8450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2846432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14282"/>
            <a:ext cx="4514794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41239" y="1658481"/>
            <a:ext cx="10203237" cy="8389328"/>
            <a:chOff x="4041239" y="1658481"/>
            <a:chExt cx="10203237" cy="83893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1239" y="1658481"/>
              <a:ext cx="10203237" cy="8389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15980693" cy="2490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4648955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7144" y="722525"/>
            <a:ext cx="2042718" cy="70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4603" y="1780444"/>
            <a:ext cx="16936508" cy="3924311"/>
            <a:chOff x="674603" y="1780444"/>
            <a:chExt cx="16936508" cy="3924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603" y="1780444"/>
              <a:ext cx="16936508" cy="39243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792063" y="4965191"/>
            <a:ext cx="33873016" cy="50998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19"/>
            <a:ext cx="9795969" cy="2490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156"/>
            <a:ext cx="4648955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6190" y="1673240"/>
            <a:ext cx="12613127" cy="8040142"/>
            <a:chOff x="676190" y="1673240"/>
            <a:chExt cx="12613127" cy="80401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90" y="1673240"/>
              <a:ext cx="12613127" cy="8040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3878" y="7571593"/>
            <a:ext cx="4118821" cy="2162381"/>
            <a:chOff x="13493878" y="7571593"/>
            <a:chExt cx="4118821" cy="216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3878" y="7571593"/>
              <a:ext cx="4118821" cy="21623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7144" y="722525"/>
            <a:ext cx="1699937" cy="6708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12999293" cy="2576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39638" y="1879365"/>
            <a:ext cx="4204554" cy="7141273"/>
            <a:chOff x="2239638" y="1879365"/>
            <a:chExt cx="4204554" cy="71412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9638" y="1879365"/>
              <a:ext cx="4204554" cy="7141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76931" y="1879365"/>
            <a:ext cx="4054229" cy="7141273"/>
            <a:chOff x="7076931" y="1879365"/>
            <a:chExt cx="4054229" cy="71412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6931" y="1879365"/>
              <a:ext cx="4054229" cy="71412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41315" y="1879365"/>
            <a:ext cx="4100123" cy="7141273"/>
            <a:chOff x="11941315" y="1879365"/>
            <a:chExt cx="4100123" cy="71412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1315" y="1879365"/>
              <a:ext cx="4100123" cy="7141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2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0267" y="2018006"/>
            <a:ext cx="4113217" cy="6972240"/>
            <a:chOff x="1670267" y="2018006"/>
            <a:chExt cx="4113217" cy="69722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267" y="2018006"/>
              <a:ext cx="4113217" cy="69722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38640" y="2041270"/>
            <a:ext cx="4553576" cy="6972240"/>
            <a:chOff x="6238640" y="2041270"/>
            <a:chExt cx="4553576" cy="69722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8640" y="2041270"/>
              <a:ext cx="4553576" cy="69722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77352" y="2312541"/>
            <a:ext cx="5232171" cy="4406038"/>
            <a:chOff x="11377352" y="2312541"/>
            <a:chExt cx="5232171" cy="4406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7352" y="2312541"/>
              <a:ext cx="5232171" cy="4406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9615" y="2791248"/>
            <a:ext cx="5155650" cy="5553166"/>
            <a:chOff x="2099615" y="2791248"/>
            <a:chExt cx="5155650" cy="55531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9615" y="2791248"/>
              <a:ext cx="5155650" cy="55531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18321" y="2184868"/>
            <a:ext cx="4210369" cy="6989685"/>
            <a:chOff x="7618321" y="2184868"/>
            <a:chExt cx="4210369" cy="69896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8321" y="2184868"/>
              <a:ext cx="4210369" cy="6989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71813" y="2138224"/>
            <a:ext cx="3905629" cy="6989685"/>
            <a:chOff x="12271813" y="2138224"/>
            <a:chExt cx="3905629" cy="69896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71813" y="2138224"/>
              <a:ext cx="3905629" cy="6989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52195" y="2154158"/>
            <a:ext cx="3799125" cy="7406496"/>
            <a:chOff x="2452195" y="2154158"/>
            <a:chExt cx="3799125" cy="7406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2195" y="2154158"/>
              <a:ext cx="3799125" cy="7406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68568" y="2053968"/>
            <a:ext cx="4087625" cy="7506686"/>
            <a:chOff x="6868568" y="2053968"/>
            <a:chExt cx="4087625" cy="75066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8568" y="2053968"/>
              <a:ext cx="4087625" cy="7506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57328" y="2053968"/>
            <a:ext cx="4273129" cy="7506686"/>
            <a:chOff x="11557328" y="2053968"/>
            <a:chExt cx="4273129" cy="75066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7328" y="2053968"/>
              <a:ext cx="4273129" cy="7506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F457274E-FC46-F6C5-E8CE-985290AFE1AD}"/>
              </a:ext>
            </a:extLst>
          </p:cNvPr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F80C55E7-053E-AEF9-D650-E4BB445E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D79B9C1A-B9EB-6E45-3801-FFBE7BE3D27A}"/>
              </a:ext>
            </a:extLst>
          </p:cNvPr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5A373696-1ABA-DCBD-819B-0926C82D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3C5BE509-8FD0-DA4A-AC29-58360E51287C}"/>
              </a:ext>
            </a:extLst>
          </p:cNvPr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30" name="Object 8">
              <a:extLst>
                <a:ext uri="{FF2B5EF4-FFF2-40B4-BE49-F238E27FC236}">
                  <a16:creationId xmlns:a16="http://schemas.microsoft.com/office/drawing/2014/main" id="{D754C046-1BDE-AF18-F0E8-85A247796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9C621592-F585-DFF0-BB86-83299AE9F599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33" name="그룹 1005">
              <a:extLst>
                <a:ext uri="{FF2B5EF4-FFF2-40B4-BE49-F238E27FC236}">
                  <a16:creationId xmlns:a16="http://schemas.microsoft.com/office/drawing/2014/main" id="{7A051463-CF81-A216-C269-D7EB29542133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462E074F-A891-50AA-35F1-206D0044E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16AAF1E3-9E26-A1E1-1069-57F32CDEE5BE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F4D0750D-A013-E9B9-4259-2D69CC9EE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37" name="Object 18">
            <a:extLst>
              <a:ext uri="{FF2B5EF4-FFF2-40B4-BE49-F238E27FC236}">
                <a16:creationId xmlns:a16="http://schemas.microsoft.com/office/drawing/2014/main" id="{9BA89BD1-047D-4257-1BCF-C2B341B958F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38" name="Object 19">
            <a:extLst>
              <a:ext uri="{FF2B5EF4-FFF2-40B4-BE49-F238E27FC236}">
                <a16:creationId xmlns:a16="http://schemas.microsoft.com/office/drawing/2014/main" id="{3652DCC3-F2A7-A41B-38E0-EA89E6277C9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A62DF64C-70D0-4A2D-68B9-4480D5A2A002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DDDD80E8-2F71-2E76-CFE1-87E58D23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1" name="KakaoTalk_20220613_172100904">
            <a:hlinkClick r:id="" action="ppaction://media"/>
            <a:extLst>
              <a:ext uri="{FF2B5EF4-FFF2-40B4-BE49-F238E27FC236}">
                <a16:creationId xmlns:a16="http://schemas.microsoft.com/office/drawing/2014/main" id="{9D8664FB-A05C-4167-38AC-8CEDAB6A1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35822" y="1740059"/>
            <a:ext cx="7621143" cy="7493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C4F542-231D-06DF-F2DD-C3A15A9BEA2A}"/>
              </a:ext>
            </a:extLst>
          </p:cNvPr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44725633-220E-D324-A5C5-4697CEE6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83D4108A-DAC1-2273-FBF2-413B9010A7D2}"/>
              </a:ext>
            </a:extLst>
          </p:cNvPr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0A047F8B-702E-310E-539A-1DF45BB94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CF64FD8B-60DD-6DAC-9AAD-0BE232965256}"/>
              </a:ext>
            </a:extLst>
          </p:cNvPr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30" name="Object 8">
              <a:extLst>
                <a:ext uri="{FF2B5EF4-FFF2-40B4-BE49-F238E27FC236}">
                  <a16:creationId xmlns:a16="http://schemas.microsoft.com/office/drawing/2014/main" id="{905F7DE8-C50E-EB37-A91F-DA39E9C6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C9BE0A67-DCEB-87F8-9F73-986F019B369A}"/>
              </a:ext>
            </a:extLst>
          </p:cNvPr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33" name="그룹 1005">
              <a:extLst>
                <a:ext uri="{FF2B5EF4-FFF2-40B4-BE49-F238E27FC236}">
                  <a16:creationId xmlns:a16="http://schemas.microsoft.com/office/drawing/2014/main" id="{4BC0451D-72E1-0677-DA23-7CC8B58E1352}"/>
                </a:ext>
              </a:extLst>
            </p:cNvPr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36" name="Object 12">
                <a:extLst>
                  <a:ext uri="{FF2B5EF4-FFF2-40B4-BE49-F238E27FC236}">
                    <a16:creationId xmlns:a16="http://schemas.microsoft.com/office/drawing/2014/main" id="{C4BD004F-41A9-54B4-0136-153D96A07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5833D23A-4D5A-053A-4639-772AAAAB32F4}"/>
                </a:ext>
              </a:extLst>
            </p:cNvPr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32A1B0E2-2AEC-C723-AC4F-1B207C98B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37" name="Object 18">
            <a:extLst>
              <a:ext uri="{FF2B5EF4-FFF2-40B4-BE49-F238E27FC236}">
                <a16:creationId xmlns:a16="http://schemas.microsoft.com/office/drawing/2014/main" id="{19033391-6312-2731-82A8-A2F59695477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38" name="Object 19">
            <a:extLst>
              <a:ext uri="{FF2B5EF4-FFF2-40B4-BE49-F238E27FC236}">
                <a16:creationId xmlns:a16="http://schemas.microsoft.com/office/drawing/2014/main" id="{2145EFA3-A0D3-A06A-BD11-C687880D6A42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240" y="608564"/>
            <a:ext cx="3746308" cy="748317"/>
          </a:xfrm>
          <a:prstGeom prst="rect">
            <a:avLst/>
          </a:prstGeom>
        </p:spPr>
      </p:pic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4D240174-7BA2-0ADA-9F42-6AE927367D3A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0" name="Object 21">
              <a:extLst>
                <a:ext uri="{FF2B5EF4-FFF2-40B4-BE49-F238E27FC236}">
                  <a16:creationId xmlns:a16="http://schemas.microsoft.com/office/drawing/2014/main" id="{E4557717-1897-14D6-B646-FD8DA6CA7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1" name="KakaoTalk_20220613_172001099">
            <a:hlinkClick r:id="" action="ppaction://media"/>
            <a:extLst>
              <a:ext uri="{FF2B5EF4-FFF2-40B4-BE49-F238E27FC236}">
                <a16:creationId xmlns:a16="http://schemas.microsoft.com/office/drawing/2014/main" id="{396BFB45-63DC-D84D-CFA7-83C6928CE2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81800" y="1541531"/>
            <a:ext cx="4190999" cy="81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11371331" cy="2490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40" y="608564"/>
            <a:ext cx="3188251" cy="7766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141109" y="1507906"/>
            <a:ext cx="29030474" cy="41158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573492" y="4743049"/>
            <a:ext cx="28998728" cy="41199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9841" y="2534786"/>
            <a:ext cx="2059989" cy="2059989"/>
            <a:chOff x="669841" y="2534786"/>
            <a:chExt cx="2059989" cy="20599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60153" y="1504792"/>
              <a:ext cx="4119978" cy="411997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841" y="2534786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1757" y="5773044"/>
            <a:ext cx="2059989" cy="2059989"/>
            <a:chOff x="15571757" y="5773044"/>
            <a:chExt cx="2059989" cy="20599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41762" y="4743049"/>
              <a:ext cx="4119978" cy="411997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71757" y="5773044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6945" y="2646039"/>
            <a:ext cx="1835048" cy="1840495"/>
            <a:chOff x="786945" y="2646039"/>
            <a:chExt cx="1835048" cy="18404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6945" y="2646039"/>
              <a:ext cx="1835048" cy="18404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90288" y="5874978"/>
            <a:ext cx="1813040" cy="1855095"/>
            <a:chOff x="15690288" y="5874978"/>
            <a:chExt cx="1813040" cy="18550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90288" y="5874978"/>
              <a:ext cx="1813040" cy="185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8725" y="833806"/>
            <a:ext cx="893435" cy="43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29156"/>
            <a:ext cx="2782546" cy="756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63824" y="445914"/>
            <a:ext cx="26598155" cy="50998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01258" y="3231296"/>
            <a:ext cx="24859180" cy="5058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788792" y="6007722"/>
            <a:ext cx="25898026" cy="5058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6495" y="1720871"/>
            <a:ext cx="3629106" cy="2530590"/>
            <a:chOff x="14056495" y="1720871"/>
            <a:chExt cx="3629106" cy="25305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6495" y="1720871"/>
              <a:ext cx="3629106" cy="2530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626" y="4495957"/>
            <a:ext cx="4215537" cy="2529322"/>
            <a:chOff x="687626" y="4495957"/>
            <a:chExt cx="4215537" cy="25293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26" y="4495957"/>
              <a:ext cx="4215537" cy="2529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21757" y="7272383"/>
            <a:ext cx="3659203" cy="2529322"/>
            <a:chOff x="13821757" y="7272383"/>
            <a:chExt cx="3659203" cy="25293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21757" y="7272383"/>
              <a:ext cx="3659203" cy="252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897" y="7760964"/>
            <a:ext cx="5943470" cy="680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5"/>
            <a:ext cx="8569912" cy="24240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0486" y="1876737"/>
            <a:ext cx="4384743" cy="4375531"/>
            <a:chOff x="6950486" y="1876737"/>
            <a:chExt cx="4384743" cy="43755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0486" y="1876737"/>
              <a:ext cx="4384743" cy="4375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897" y="7760964"/>
            <a:ext cx="5943470" cy="680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5"/>
            <a:ext cx="10115465" cy="2490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5EF168-CD34-9BC5-285F-97E7D8E02FA9}"/>
              </a:ext>
            </a:extLst>
          </p:cNvPr>
          <p:cNvSpPr txBox="1"/>
          <p:nvPr/>
        </p:nvSpPr>
        <p:spPr>
          <a:xfrm rot="20666976">
            <a:off x="1617419" y="1834697"/>
            <a:ext cx="53493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i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</a:t>
            </a:r>
            <a:r>
              <a:rPr lang="ko-KR" altLang="en-US" sz="8800" b="1" i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짝</a:t>
            </a:r>
            <a:endParaRPr lang="en-US" altLang="ko-KR" sz="8800" b="1" i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8800" b="1" i="1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ㅣ</a:t>
            </a:r>
            <a:r>
              <a:rPr lang="ko-KR" altLang="en-US" sz="8800" b="1" i="1" dirty="0" err="1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벤</a:t>
            </a:r>
            <a:r>
              <a:rPr lang="ko-KR" altLang="en-US" sz="8800" b="1" i="1" dirty="0" err="1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</a:t>
            </a:r>
            <a:r>
              <a:rPr lang="en-US" altLang="ko-KR" sz="8800" b="1" i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8800" b="1" i="1" dirty="0">
              <a:solidFill>
                <a:srgbClr val="7030A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FD9EB-A4E0-3B78-F81A-EB027A8DD833}"/>
              </a:ext>
            </a:extLst>
          </p:cNvPr>
          <p:cNvSpPr txBox="1"/>
          <p:nvPr/>
        </p:nvSpPr>
        <p:spPr>
          <a:xfrm rot="20608658">
            <a:off x="1490966" y="3814828"/>
            <a:ext cx="843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i="1" dirty="0" err="1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ㅇ</a:t>
            </a:r>
            <a:endParaRPr lang="ko-KR" altLang="en-US" sz="72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C84EE9-5EDD-4FB6-F6A6-9407424CE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70664"/>
            <a:ext cx="6248400" cy="71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1897" y="7760964"/>
            <a:ext cx="5943470" cy="680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4767" y="5814015"/>
            <a:ext cx="10115465" cy="2490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8552D7-87B9-77A7-0D33-D549F00F656D}"/>
              </a:ext>
            </a:extLst>
          </p:cNvPr>
          <p:cNvSpPr txBox="1"/>
          <p:nvPr/>
        </p:nvSpPr>
        <p:spPr>
          <a:xfrm rot="544333">
            <a:off x="2542299" y="5659009"/>
            <a:ext cx="4114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정말로</a:t>
            </a:r>
            <a:r>
              <a:rPr lang="en-US" altLang="ko-KR" sz="8800" b="1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8800" b="1" i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47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9035941" cy="2490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0477" y="835231"/>
            <a:ext cx="893435" cy="43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29156"/>
            <a:ext cx="2324774" cy="708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593B3C9-82ED-C13B-04B0-5AA1581F9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04532"/>
            <a:ext cx="16939683" cy="95285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0477" y="835231"/>
            <a:ext cx="893435" cy="43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29156"/>
            <a:ext cx="2324774" cy="708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76190" y="2257155"/>
            <a:ext cx="2619048" cy="1398648"/>
            <a:chOff x="676190" y="2257155"/>
            <a:chExt cx="2619048" cy="1398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190" y="2257155"/>
              <a:ext cx="2619048" cy="139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1767" y="2257155"/>
            <a:ext cx="2609781" cy="2609781"/>
            <a:chOff x="3571767" y="2257155"/>
            <a:chExt cx="2609781" cy="26097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1767" y="2257155"/>
              <a:ext cx="2609781" cy="2609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92450" y="2010461"/>
            <a:ext cx="2305690" cy="1988140"/>
            <a:chOff x="10342870" y="5972556"/>
            <a:chExt cx="2305690" cy="19881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2870" y="5972556"/>
              <a:ext cx="2305690" cy="19881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0169" y="3943210"/>
            <a:ext cx="1890995" cy="1895195"/>
            <a:chOff x="10757565" y="8182313"/>
            <a:chExt cx="1890995" cy="1895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7565" y="8182313"/>
              <a:ext cx="1890995" cy="18951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6372" y="2330864"/>
            <a:ext cx="1901534" cy="2540705"/>
            <a:chOff x="6526372" y="2330864"/>
            <a:chExt cx="1901534" cy="25407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6372" y="2330864"/>
              <a:ext cx="1901534" cy="25407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75525" y="2323565"/>
            <a:ext cx="1981431" cy="2547554"/>
            <a:chOff x="8475525" y="2323565"/>
            <a:chExt cx="1981431" cy="25475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5525" y="2323565"/>
              <a:ext cx="1981431" cy="2547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91165" y="2225238"/>
            <a:ext cx="2007274" cy="2771549"/>
            <a:chOff x="10491165" y="2225238"/>
            <a:chExt cx="2007274" cy="2771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91165" y="2225238"/>
              <a:ext cx="2007274" cy="27715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1889" y="6004978"/>
            <a:ext cx="1578934" cy="2006156"/>
            <a:chOff x="695195" y="6029699"/>
            <a:chExt cx="1578934" cy="20061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5195" y="6029699"/>
              <a:ext cx="1578934" cy="20061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24891" y="8336187"/>
            <a:ext cx="1908406" cy="1614908"/>
            <a:chOff x="695195" y="8322457"/>
            <a:chExt cx="1908406" cy="16149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195" y="8322457"/>
              <a:ext cx="1908406" cy="16149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53679" y="6147174"/>
            <a:ext cx="4086490" cy="1685771"/>
            <a:chOff x="6466372" y="8287025"/>
            <a:chExt cx="4086490" cy="16857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6372" y="8287025"/>
              <a:ext cx="4086490" cy="16857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44825" y="6247196"/>
            <a:ext cx="1989417" cy="1891692"/>
            <a:chOff x="2396065" y="6040767"/>
            <a:chExt cx="1989417" cy="18916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96065" y="6040767"/>
              <a:ext cx="1989417" cy="18916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29912" y="2505292"/>
            <a:ext cx="2162568" cy="2162568"/>
            <a:chOff x="12858084" y="2257155"/>
            <a:chExt cx="2162568" cy="216256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58084" y="2257155"/>
              <a:ext cx="2162568" cy="21625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36278" y="6035857"/>
            <a:ext cx="1669348" cy="2093041"/>
            <a:chOff x="4512200" y="6029699"/>
            <a:chExt cx="1669348" cy="20930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2200" y="6029699"/>
              <a:ext cx="1669348" cy="209304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51819" y="8336187"/>
            <a:ext cx="3699710" cy="1595335"/>
            <a:chOff x="6452683" y="6168959"/>
            <a:chExt cx="3699710" cy="15953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52683" y="6168959"/>
              <a:ext cx="3699710" cy="1595335"/>
            </a:xfrm>
            <a:prstGeom prst="rect">
              <a:avLst/>
            </a:prstGeom>
          </p:spPr>
        </p:pic>
      </p:grpSp>
      <p:grpSp>
        <p:nvGrpSpPr>
          <p:cNvPr id="65" name="그룹 1019">
            <a:extLst>
              <a:ext uri="{FF2B5EF4-FFF2-40B4-BE49-F238E27FC236}">
                <a16:creationId xmlns:a16="http://schemas.microsoft.com/office/drawing/2014/main" id="{9E98AB2E-5477-51B5-3A15-E9F9DAF04B77}"/>
              </a:ext>
            </a:extLst>
          </p:cNvPr>
          <p:cNvGrpSpPr/>
          <p:nvPr/>
        </p:nvGrpSpPr>
        <p:grpSpPr>
          <a:xfrm>
            <a:off x="15940156" y="7185820"/>
            <a:ext cx="1405955" cy="2027820"/>
            <a:chOff x="2868789" y="8182313"/>
            <a:chExt cx="1405955" cy="2027820"/>
          </a:xfrm>
        </p:grpSpPr>
        <p:pic>
          <p:nvPicPr>
            <p:cNvPr id="66" name="Object 63">
              <a:extLst>
                <a:ext uri="{FF2B5EF4-FFF2-40B4-BE49-F238E27FC236}">
                  <a16:creationId xmlns:a16="http://schemas.microsoft.com/office/drawing/2014/main" id="{1854D435-755F-11FC-32DF-B4545019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8789" y="8182313"/>
              <a:ext cx="1405955" cy="2027820"/>
            </a:xfrm>
            <a:prstGeom prst="rect">
              <a:avLst/>
            </a:prstGeom>
          </p:spPr>
        </p:pic>
      </p:grpSp>
      <p:grpSp>
        <p:nvGrpSpPr>
          <p:cNvPr id="68" name="그룹 1020">
            <a:extLst>
              <a:ext uri="{FF2B5EF4-FFF2-40B4-BE49-F238E27FC236}">
                <a16:creationId xmlns:a16="http://schemas.microsoft.com/office/drawing/2014/main" id="{36F4A5C2-1E5B-091A-527A-967910F8382E}"/>
              </a:ext>
            </a:extLst>
          </p:cNvPr>
          <p:cNvGrpSpPr/>
          <p:nvPr/>
        </p:nvGrpSpPr>
        <p:grpSpPr>
          <a:xfrm>
            <a:off x="14050226" y="6967689"/>
            <a:ext cx="1410963" cy="1849738"/>
            <a:chOff x="4641392" y="8291448"/>
            <a:chExt cx="1410963" cy="1849738"/>
          </a:xfrm>
        </p:grpSpPr>
        <p:pic>
          <p:nvPicPr>
            <p:cNvPr id="69" name="Object 66">
              <a:extLst>
                <a:ext uri="{FF2B5EF4-FFF2-40B4-BE49-F238E27FC236}">
                  <a16:creationId xmlns:a16="http://schemas.microsoft.com/office/drawing/2014/main" id="{7D006D01-A2D6-61A6-D40F-091D57E2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41392" y="8291448"/>
              <a:ext cx="1410963" cy="1849738"/>
            </a:xfrm>
            <a:prstGeom prst="rect">
              <a:avLst/>
            </a:prstGeom>
          </p:spPr>
        </p:pic>
      </p:grpSp>
      <p:pic>
        <p:nvPicPr>
          <p:cNvPr id="52" name="Object 15">
            <a:extLst>
              <a:ext uri="{FF2B5EF4-FFF2-40B4-BE49-F238E27FC236}">
                <a16:creationId xmlns:a16="http://schemas.microsoft.com/office/drawing/2014/main" id="{08D242AB-FB25-B916-9894-94ACFDEFDF23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998035" y="1210974"/>
            <a:ext cx="10853680" cy="13938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BC1CB00-39C9-7B86-80EC-E31F4DCBF7DF}"/>
              </a:ext>
            </a:extLst>
          </p:cNvPr>
          <p:cNvSpPr txBox="1"/>
          <p:nvPr/>
        </p:nvSpPr>
        <p:spPr>
          <a:xfrm>
            <a:off x="2768183" y="1620799"/>
            <a:ext cx="119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백엔드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56" name="Object 15">
            <a:extLst>
              <a:ext uri="{FF2B5EF4-FFF2-40B4-BE49-F238E27FC236}">
                <a16:creationId xmlns:a16="http://schemas.microsoft.com/office/drawing/2014/main" id="{D601131C-BB41-333E-474E-080E5A6FD08D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56298" y="1201973"/>
            <a:ext cx="10853680" cy="139382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BFF0545-9B70-5FDC-22D9-52F2900AB38E}"/>
              </a:ext>
            </a:extLst>
          </p:cNvPr>
          <p:cNvSpPr txBox="1"/>
          <p:nvPr/>
        </p:nvSpPr>
        <p:spPr>
          <a:xfrm>
            <a:off x="8667304" y="1612833"/>
            <a:ext cx="2853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프론트엔드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58" name="Object 15">
            <a:extLst>
              <a:ext uri="{FF2B5EF4-FFF2-40B4-BE49-F238E27FC236}">
                <a16:creationId xmlns:a16="http://schemas.microsoft.com/office/drawing/2014/main" id="{CA063A04-AA5A-BC37-C006-B02601046FB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16103" y="1193348"/>
            <a:ext cx="4658384" cy="139382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55C862F-8B37-F760-8F9E-BE94982952BF}"/>
              </a:ext>
            </a:extLst>
          </p:cNvPr>
          <p:cNvSpPr txBox="1"/>
          <p:nvPr/>
        </p:nvSpPr>
        <p:spPr>
          <a:xfrm>
            <a:off x="13348186" y="1602668"/>
            <a:ext cx="119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개발툴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64" name="Object 15">
            <a:extLst>
              <a:ext uri="{FF2B5EF4-FFF2-40B4-BE49-F238E27FC236}">
                <a16:creationId xmlns:a16="http://schemas.microsoft.com/office/drawing/2014/main" id="{4E5D11CE-F470-ACB1-F87D-DE6BBF96591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80155" y="1183705"/>
            <a:ext cx="4658384" cy="139382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29EA126-2F5C-5C67-86FF-737A3E22D783}"/>
              </a:ext>
            </a:extLst>
          </p:cNvPr>
          <p:cNvSpPr txBox="1"/>
          <p:nvPr/>
        </p:nvSpPr>
        <p:spPr>
          <a:xfrm>
            <a:off x="15912238" y="1593025"/>
            <a:ext cx="119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협업툴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71" name="Object 15">
            <a:extLst>
              <a:ext uri="{FF2B5EF4-FFF2-40B4-BE49-F238E27FC236}">
                <a16:creationId xmlns:a16="http://schemas.microsoft.com/office/drawing/2014/main" id="{70E07264-49D0-81DF-CEF7-65F903DE6B5E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996539" y="1210661"/>
            <a:ext cx="10853680" cy="13938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3C4AB56-C109-6467-5AA9-F3DE881AB99D}"/>
              </a:ext>
            </a:extLst>
          </p:cNvPr>
          <p:cNvSpPr txBox="1"/>
          <p:nvPr/>
        </p:nvSpPr>
        <p:spPr>
          <a:xfrm>
            <a:off x="2769679" y="1620486"/>
            <a:ext cx="119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백엔드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  <p:pic>
        <p:nvPicPr>
          <p:cNvPr id="73" name="Object 15">
            <a:extLst>
              <a:ext uri="{FF2B5EF4-FFF2-40B4-BE49-F238E27FC236}">
                <a16:creationId xmlns:a16="http://schemas.microsoft.com/office/drawing/2014/main" id="{4467ACAC-B818-9D8D-1493-A300CA0EB1FC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998035" y="4871972"/>
            <a:ext cx="10853680" cy="139382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746F579-CDAB-91CB-D0EB-B5C8670135F6}"/>
              </a:ext>
            </a:extLst>
          </p:cNvPr>
          <p:cNvSpPr txBox="1"/>
          <p:nvPr/>
        </p:nvSpPr>
        <p:spPr>
          <a:xfrm>
            <a:off x="2942624" y="5276495"/>
            <a:ext cx="119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서버</a:t>
            </a:r>
          </a:p>
        </p:txBody>
      </p:sp>
      <p:pic>
        <p:nvPicPr>
          <p:cNvPr id="75" name="Object 15">
            <a:extLst>
              <a:ext uri="{FF2B5EF4-FFF2-40B4-BE49-F238E27FC236}">
                <a16:creationId xmlns:a16="http://schemas.microsoft.com/office/drawing/2014/main" id="{6E2C38DF-C5E9-EF59-686D-01D862080B25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29461" y="4886255"/>
            <a:ext cx="10853680" cy="139382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66F6338-462A-B683-5E3D-84397CAA3B37}"/>
              </a:ext>
            </a:extLst>
          </p:cNvPr>
          <p:cNvSpPr txBox="1"/>
          <p:nvPr/>
        </p:nvSpPr>
        <p:spPr>
          <a:xfrm>
            <a:off x="8593129" y="5280980"/>
            <a:ext cx="342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데이터베이스</a:t>
            </a:r>
          </a:p>
        </p:txBody>
      </p:sp>
      <p:pic>
        <p:nvPicPr>
          <p:cNvPr id="77" name="Object 15">
            <a:extLst>
              <a:ext uri="{FF2B5EF4-FFF2-40B4-BE49-F238E27FC236}">
                <a16:creationId xmlns:a16="http://schemas.microsoft.com/office/drawing/2014/main" id="{828A0D3A-4A21-5A9D-C479-80E916AFC2D5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95939" y="5699036"/>
            <a:ext cx="9467945" cy="139382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2ECFBBA-F2BA-524F-1FB4-F4F7441B0636}"/>
              </a:ext>
            </a:extLst>
          </p:cNvPr>
          <p:cNvSpPr txBox="1"/>
          <p:nvPr/>
        </p:nvSpPr>
        <p:spPr>
          <a:xfrm>
            <a:off x="14545066" y="6115914"/>
            <a:ext cx="3928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B0604020202020204" pitchFamily="2" charset="-79"/>
              </a:rPr>
              <a:t>SSH &amp; FTP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954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88" y="6411920"/>
            <a:ext cx="8544722" cy="2490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2131619"/>
            <a:ext cx="4885971" cy="3323847"/>
            <a:chOff x="673016" y="2131619"/>
            <a:chExt cx="4885971" cy="3323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2131619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9460" y="2217743"/>
            <a:ext cx="4504606" cy="3321442"/>
            <a:chOff x="3989460" y="2217743"/>
            <a:chExt cx="4504606" cy="3321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60" y="2217743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9224880"/>
            <a:ext cx="16939683" cy="114286"/>
            <a:chOff x="673016" y="9224880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9224880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644" y="5073313"/>
            <a:ext cx="2284598" cy="2284598"/>
            <a:chOff x="1449644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644" y="5073313"/>
              <a:ext cx="2284598" cy="22845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0991" y="5073313"/>
            <a:ext cx="2284598" cy="2284598"/>
            <a:chOff x="14560991" y="5073313"/>
            <a:chExt cx="2284598" cy="2284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0991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240" y="629156"/>
            <a:ext cx="2002879" cy="756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6287" y="818569"/>
            <a:ext cx="946044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0315" y="851901"/>
            <a:ext cx="893435" cy="4399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4167" y="4911149"/>
            <a:ext cx="1167896" cy="984537"/>
            <a:chOff x="1624167" y="4911149"/>
            <a:chExt cx="1167896" cy="9845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4167" y="4911149"/>
              <a:ext cx="1167896" cy="9845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8220" y="7772567"/>
            <a:ext cx="1633375" cy="661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2992" y="7772567"/>
            <a:ext cx="1496699" cy="6612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0954" y="7772567"/>
            <a:ext cx="1590985" cy="7091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30382" y="7772567"/>
            <a:ext cx="1628823" cy="7091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2384" y="2038117"/>
            <a:ext cx="2899694" cy="14329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78354" y="5498655"/>
            <a:ext cx="1433913" cy="1433913"/>
            <a:chOff x="14978354" y="5498655"/>
            <a:chExt cx="1433913" cy="143391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78354" y="5498655"/>
              <a:ext cx="1433913" cy="14339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10018" y="5499103"/>
            <a:ext cx="1433017" cy="1433017"/>
            <a:chOff x="10610018" y="5499103"/>
            <a:chExt cx="1433017" cy="14330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10018" y="5499103"/>
              <a:ext cx="1433017" cy="14330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2713" y="5499103"/>
            <a:ext cx="1433017" cy="1433017"/>
            <a:chOff x="6242713" y="5499103"/>
            <a:chExt cx="1433017" cy="14330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713" y="5499103"/>
              <a:ext cx="1433017" cy="14330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75435" y="5499103"/>
            <a:ext cx="1433017" cy="1433017"/>
            <a:chOff x="1875435" y="5499103"/>
            <a:chExt cx="1433017" cy="143301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5435" y="5499103"/>
              <a:ext cx="1433017" cy="1433017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B7813EE-7888-CA49-ECB2-27ED976D640D}"/>
              </a:ext>
            </a:extLst>
          </p:cNvPr>
          <p:cNvSpPr txBox="1"/>
          <p:nvPr/>
        </p:nvSpPr>
        <p:spPr>
          <a:xfrm>
            <a:off x="369436" y="8481702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아마존 웹서버 구축 및 환경 관리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데이터베이스 데이터 관리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비즈니스 모델링 총괄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61795A-6D03-05D0-C495-9D6736B0F585}"/>
              </a:ext>
            </a:extLst>
          </p:cNvPr>
          <p:cNvSpPr txBox="1"/>
          <p:nvPr/>
        </p:nvSpPr>
        <p:spPr>
          <a:xfrm>
            <a:off x="5036998" y="8433847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블록체인 개발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비즈니스 모델링 기획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A793F1-D252-1B63-5C08-1E0DB0DEF4A0}"/>
              </a:ext>
            </a:extLst>
          </p:cNvPr>
          <p:cNvSpPr txBox="1"/>
          <p:nvPr/>
        </p:nvSpPr>
        <p:spPr>
          <a:xfrm>
            <a:off x="9508097" y="8433847"/>
            <a:ext cx="3631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백엔드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 개발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비즈니스 모델링 기획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4F0347-33CE-CAD2-E912-A05C2ECA58B8}"/>
              </a:ext>
            </a:extLst>
          </p:cNvPr>
          <p:cNvSpPr txBox="1"/>
          <p:nvPr/>
        </p:nvSpPr>
        <p:spPr>
          <a:xfrm>
            <a:off x="13977673" y="8481702"/>
            <a:ext cx="3451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프론트엔드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 개발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비즈니스 모델링 기획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179</Words>
  <Application>Microsoft Office PowerPoint</Application>
  <PresentationFormat>사용자 지정</PresentationFormat>
  <Paragraphs>45</Paragraphs>
  <Slides>43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정구연</cp:lastModifiedBy>
  <cp:revision>17</cp:revision>
  <dcterms:created xsi:type="dcterms:W3CDTF">2022-06-13T22:20:04Z</dcterms:created>
  <dcterms:modified xsi:type="dcterms:W3CDTF">2022-06-14T09:01:26Z</dcterms:modified>
</cp:coreProperties>
</file>